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22"/>
  </p:notes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5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A1719B-EB75-46C9-9043-D48248459B5D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ACB63-C4D4-41E1-AC43-B465C316E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500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46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915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98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8107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07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85923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080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977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909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82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15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08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788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15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527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06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471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0373DD7-0619-440F-8238-1832F69AD9F2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C75D1E8-EAE6-4A19-A8F5-8D5D0112BA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6694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496" y="1933304"/>
            <a:ext cx="621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 smtClean="0"/>
              <a:t>뉴스포츠</a:t>
            </a:r>
            <a:r>
              <a:rPr lang="ko-KR" altLang="en-US" sz="4800" dirty="0" smtClean="0"/>
              <a:t>  소개 </a:t>
            </a:r>
            <a:r>
              <a:rPr lang="en-US" altLang="ko-KR" sz="4800" dirty="0" smtClean="0"/>
              <a:t>PPT</a:t>
            </a:r>
            <a:endParaRPr lang="ko-KR" altLang="en-US" sz="4800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542108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이타바시준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133703" y="3422469"/>
            <a:ext cx="1959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mtClean="0"/>
              <a:t>패드민턴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6970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105" y="2286516"/>
            <a:ext cx="3487322" cy="26503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13880" y="102694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/>
              <a:t>셔틀콕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3047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7416" y="928467"/>
            <a:ext cx="357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 smtClean="0"/>
              <a:t>경기방법</a:t>
            </a:r>
            <a:endParaRPr lang="ko-KR" alt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336431" y="2461846"/>
            <a:ext cx="5261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경기는 크게 단식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복학식이</a:t>
            </a:r>
            <a:r>
              <a:rPr lang="ko-KR" altLang="en-US" dirty="0" smtClean="0"/>
              <a:t>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36431" y="3151163"/>
            <a:ext cx="5444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한경기는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세트만 진행한다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88011" y="3779635"/>
            <a:ext cx="105273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3.서비스권과 관계없이 상대 코트에서 셔틀콕을 떨어트리면 점수를 얻는 랠리 </a:t>
            </a:r>
            <a:r>
              <a:rPr lang="ko-KR" altLang="en-US" dirty="0" err="1" smtClean="0"/>
              <a:t>포인트제를</a:t>
            </a:r>
            <a:r>
              <a:rPr lang="ko-KR" altLang="en-US" dirty="0" smtClean="0"/>
              <a:t> 이용한다.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336430" y="4388902"/>
            <a:ext cx="66118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4.서비스후 </a:t>
            </a:r>
            <a:r>
              <a:rPr lang="ko-KR" altLang="en-US" dirty="0" err="1" smtClean="0"/>
              <a:t>백라인부터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네트가지</a:t>
            </a:r>
            <a:r>
              <a:rPr lang="ko-KR" altLang="en-US" dirty="0" smtClean="0"/>
              <a:t> 모드 사용하여 경기를 한다.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336429" y="5036016"/>
            <a:ext cx="66118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5.경기 중 셔틀콕이 네트를 스치고 넘어와도 경기는 진행된다.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090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31654" y="1197764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/>
              <a:t>서비스 규칙</a:t>
            </a:r>
            <a:endParaRPr lang="ko-KR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832999" y="2814978"/>
            <a:ext cx="9326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</a:t>
            </a:r>
            <a:r>
              <a:rPr lang="ko-KR" altLang="en-US" dirty="0" smtClean="0"/>
              <a:t>서비스는 </a:t>
            </a:r>
            <a:r>
              <a:rPr lang="ko-KR" altLang="en-US" dirty="0" err="1" smtClean="0"/>
              <a:t>득점한팀이</a:t>
            </a:r>
            <a:r>
              <a:rPr lang="ko-KR" altLang="en-US" dirty="0" smtClean="0"/>
              <a:t> 교대로 하며 </a:t>
            </a:r>
            <a:r>
              <a:rPr lang="ko-KR" altLang="en-US" dirty="0" err="1" smtClean="0"/>
              <a:t>한선수의</a:t>
            </a:r>
            <a:r>
              <a:rPr lang="ko-KR" altLang="en-US" dirty="0" smtClean="0"/>
              <a:t> 서비스는 </a:t>
            </a:r>
            <a:r>
              <a:rPr lang="ko-KR" altLang="en-US" dirty="0" err="1" smtClean="0"/>
              <a:t>한선수의</a:t>
            </a:r>
            <a:r>
              <a:rPr lang="ko-KR" altLang="en-US" dirty="0" smtClean="0"/>
              <a:t> 서비스는 </a:t>
            </a:r>
            <a:r>
              <a:rPr lang="ko-KR" altLang="en-US" dirty="0" err="1" smtClean="0"/>
              <a:t>실전할때까지</a:t>
            </a:r>
            <a:endParaRPr lang="ko-KR" altLang="en-US" dirty="0" smtClean="0"/>
          </a:p>
          <a:p>
            <a:r>
              <a:rPr lang="ko-KR" altLang="en-US" dirty="0" smtClean="0"/>
              <a:t>계속된다</a:t>
            </a:r>
            <a:r>
              <a:rPr lang="en-US" altLang="ko-KR" dirty="0" smtClean="0"/>
              <a:t>.</a:t>
            </a:r>
            <a:r>
              <a:rPr lang="ko-KR" altLang="en-US" dirty="0" err="1" smtClean="0"/>
              <a:t>서비스에대한</a:t>
            </a:r>
            <a:r>
              <a:rPr lang="ko-KR" altLang="en-US" dirty="0" smtClean="0"/>
              <a:t> 리시브는 </a:t>
            </a:r>
            <a:r>
              <a:rPr lang="ko-KR" altLang="en-US" dirty="0" err="1" smtClean="0"/>
              <a:t>수비쪽</a:t>
            </a:r>
            <a:r>
              <a:rPr lang="ko-KR" altLang="en-US" dirty="0" smtClean="0"/>
              <a:t> 선수가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2999" y="3717926"/>
            <a:ext cx="9326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2.</a:t>
            </a:r>
            <a:r>
              <a:rPr lang="ko-KR" altLang="en-US" dirty="0" smtClean="0"/>
              <a:t>서비스는 반드시 허리 아래서 위쪽으로 넣는다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위에서 </a:t>
            </a:r>
            <a:r>
              <a:rPr lang="ko-KR" altLang="en-US" dirty="0" err="1" smtClean="0"/>
              <a:t>아래르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치는것은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박칙으로</a:t>
            </a:r>
            <a:r>
              <a:rPr lang="ko-KR" altLang="en-US" dirty="0" smtClean="0"/>
              <a:t>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오버웨이스트</a:t>
            </a:r>
            <a:r>
              <a:rPr lang="ko-KR" altLang="en-US" dirty="0" smtClean="0"/>
              <a:t> 반칙 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00137" y="4620874"/>
            <a:ext cx="784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3.</a:t>
            </a:r>
            <a:r>
              <a:rPr lang="ko-KR" altLang="en-US" dirty="0" smtClean="0"/>
              <a:t>서비스를 받는 대상이 준비가 되어있지 </a:t>
            </a:r>
            <a:r>
              <a:rPr lang="ko-KR" altLang="en-US" dirty="0" err="1" smtClean="0"/>
              <a:t>않을경우</a:t>
            </a:r>
            <a:r>
              <a:rPr lang="ko-KR" altLang="en-US" dirty="0" smtClean="0"/>
              <a:t> 다시 서비스를 받는다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00137" y="5247442"/>
            <a:ext cx="6652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4.</a:t>
            </a:r>
            <a:r>
              <a:rPr lang="ko-KR" altLang="en-US" dirty="0" err="1" smtClean="0"/>
              <a:t>서비스후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백라인부터</a:t>
            </a:r>
            <a:r>
              <a:rPr lang="ko-KR" altLang="en-US" dirty="0" smtClean="0"/>
              <a:t> 네트까지 모두 이용하여 경기를 한다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800137" y="5991497"/>
            <a:ext cx="6295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5.</a:t>
            </a:r>
            <a:r>
              <a:rPr lang="ko-KR" altLang="en-US" dirty="0" smtClean="0"/>
              <a:t>경기 중 셔틀이 네트를 스치고 넘어와도 경기는 진행된다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84340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11_14_15_10_23_7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8071" y="528098"/>
            <a:ext cx="10971842" cy="564118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6038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녹화_2018_11_15_23_11_45_19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2478" y="520505"/>
            <a:ext cx="10678538" cy="554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8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257" y="1449558"/>
            <a:ext cx="2914650" cy="1905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13" y="1449558"/>
            <a:ext cx="2867025" cy="1885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56907" y="562707"/>
            <a:ext cx="2935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/>
              <a:t>라켓잡는</a:t>
            </a:r>
            <a:r>
              <a:rPr lang="ko-KR" altLang="en-US" sz="3200" dirty="0" smtClean="0"/>
              <a:t> 방법 </a:t>
            </a:r>
            <a:endParaRPr lang="ko-KR" alt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642257" y="4403188"/>
            <a:ext cx="397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긴쪽이</a:t>
            </a:r>
            <a:r>
              <a:rPr lang="ko-KR" altLang="en-US" dirty="0"/>
              <a:t> 바깥쪽으로 오게 잡습니다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176122" y="4403188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2. 손목과 라켓이 일직선이 되게 합니다.</a:t>
            </a:r>
          </a:p>
        </p:txBody>
      </p:sp>
    </p:spTree>
    <p:extLst>
      <p:ext uri="{BB962C8B-B14F-4D97-AF65-F5344CB8AC3E}">
        <p14:creationId xmlns:p14="http://schemas.microsoft.com/office/powerpoint/2010/main" val="385907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607" y="534572"/>
            <a:ext cx="2721806" cy="36290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326" y="534572"/>
            <a:ext cx="2721806" cy="362907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792" y="534572"/>
            <a:ext cx="2721806" cy="36290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59590" y="5445590"/>
            <a:ext cx="30844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셔틀콕의 </a:t>
            </a:r>
            <a:r>
              <a:rPr lang="ko-KR" altLang="en-US" dirty="0"/>
              <a:t>깃털을 엄지와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집게 </a:t>
            </a:r>
            <a:r>
              <a:rPr lang="ko-KR" altLang="en-US" dirty="0"/>
              <a:t>손가락으로 잡는 방법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481615" y="5445590"/>
            <a:ext cx="273825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2. 셔틀콕의 </a:t>
            </a:r>
            <a:r>
              <a:rPr lang="ko-KR" altLang="en-US" dirty="0" err="1"/>
              <a:t>콜크</a:t>
            </a:r>
            <a:r>
              <a:rPr lang="ko-KR" altLang="en-US" dirty="0"/>
              <a:t> </a:t>
            </a:r>
            <a:r>
              <a:rPr lang="ko-KR" altLang="en-US" dirty="0" smtClean="0"/>
              <a:t>부분을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세 </a:t>
            </a:r>
            <a:r>
              <a:rPr lang="ko-KR" altLang="en-US" dirty="0"/>
              <a:t>손가락으로 잡는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8013365" y="5445590"/>
            <a:ext cx="337784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3. 셔틀콕의 아래부분을 </a:t>
            </a:r>
            <a:r>
              <a:rPr lang="ko-KR" altLang="en-US" dirty="0" smtClean="0"/>
              <a:t>손가락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 </a:t>
            </a:r>
            <a:r>
              <a:rPr lang="ko-KR" altLang="en-US" dirty="0"/>
              <a:t>전체로 </a:t>
            </a:r>
            <a:r>
              <a:rPr lang="ko-KR" altLang="en-US" dirty="0" err="1"/>
              <a:t>쥐어잡는</a:t>
            </a:r>
            <a:r>
              <a:rPr lang="ko-KR" altLang="en-US" dirty="0"/>
              <a:t> 방법 </a:t>
            </a:r>
          </a:p>
        </p:txBody>
      </p:sp>
    </p:spTree>
    <p:extLst>
      <p:ext uri="{BB962C8B-B14F-4D97-AF65-F5344CB8AC3E}">
        <p14:creationId xmlns:p14="http://schemas.microsoft.com/office/powerpoint/2010/main" val="230215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384" y="1336432"/>
            <a:ext cx="5395829" cy="36981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85819" y="61897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/>
              <a:t>기본자세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3627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46474" y="3379653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 </a:t>
            </a:r>
            <a:r>
              <a:rPr lang="ko-KR" altLang="en-US" dirty="0"/>
              <a:t>1. 손과 라켓의 위치가 붙어 있으므로 라켓 없이 손으로만 공을 올리는 연습을 한다.</a:t>
            </a:r>
          </a:p>
          <a:p>
            <a:endParaRPr lang="ko-KR" altLang="en-US" dirty="0"/>
          </a:p>
          <a:p>
            <a:r>
              <a:rPr lang="ko-KR" altLang="en-US" dirty="0" smtClean="0"/>
              <a:t> </a:t>
            </a:r>
            <a:r>
              <a:rPr lang="ko-KR" altLang="en-US" dirty="0"/>
              <a:t>2. 라켓을 사용하여 제자리에 서서 볼을 위로 쳐올리는 연습을 한다. 양면으로 각각 연습한다.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261318" y="128016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 smtClean="0"/>
              <a:t>타점연습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213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065563" y="2644726"/>
            <a:ext cx="3526778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sz="9600" b="1" cap="none" spc="0" dirty="0" smtClean="0">
                <a:ln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</a:t>
            </a:r>
            <a:r>
              <a:rPr lang="en-US" altLang="ko-KR" sz="5400" b="1" cap="none" spc="0" dirty="0" smtClean="0">
                <a:ln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</a:t>
            </a:r>
            <a:r>
              <a:rPr lang="en-US" altLang="ko-KR" sz="9600" b="1" cap="none" spc="0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endParaRPr lang="en-US" altLang="ko-KR" sz="9600" b="1" cap="none" spc="0" dirty="0">
              <a:ln/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896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1661" y="1182916"/>
            <a:ext cx="8060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 smtClean="0"/>
              <a:t>뉴스포츠란</a:t>
            </a:r>
            <a:r>
              <a:rPr lang="en-US" altLang="ko-KR" sz="4400" dirty="0" smtClean="0"/>
              <a:t>?</a:t>
            </a:r>
            <a:endParaRPr lang="ko-KR" altLang="en-US" sz="4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664" y="2358221"/>
            <a:ext cx="6749855" cy="420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5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57931" y="2672863"/>
            <a:ext cx="2855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 smtClean="0"/>
              <a:t>자료출저</a:t>
            </a:r>
            <a:endParaRPr lang="ko-KR" alt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1800662" y="4278591"/>
            <a:ext cx="8060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자료출저</a:t>
            </a:r>
            <a:endParaRPr lang="en-US" altLang="ko-KR" dirty="0" smtClean="0"/>
          </a:p>
          <a:p>
            <a:r>
              <a:rPr lang="en-US" altLang="ko-KR" dirty="0" smtClean="0"/>
              <a:t>https://www.youtube.com/watch?v=UARNESAodNw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00664" y="4924922"/>
            <a:ext cx="806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https://www.youtube.com/watch?v=ljxMFulcaos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00661" y="5330321"/>
            <a:ext cx="806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https://www.youtube.com/watch?v=AqsWUmKhygk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31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00666" y="2827606"/>
            <a:ext cx="8257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① 비교적 최근에 외국으로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수입된 </a:t>
            </a:r>
            <a:r>
              <a:rPr lang="ko-KR" altLang="en-US" dirty="0" err="1" smtClean="0"/>
              <a:t>수입형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뉴스포츠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② </a:t>
            </a:r>
            <a:r>
              <a:rPr lang="ko-KR" altLang="en-US" dirty="0" smtClean="0"/>
              <a:t>기존의 스포츠를 부분적으로 개량한 개량형 </a:t>
            </a:r>
            <a:r>
              <a:rPr lang="ko-KR" altLang="en-US" dirty="0" err="1" smtClean="0"/>
              <a:t>뉴스츠포</a:t>
            </a:r>
            <a:r>
              <a:rPr lang="ko-KR" altLang="en-US" dirty="0" err="1"/>
              <a:t>츠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③ </a:t>
            </a:r>
            <a:r>
              <a:rPr lang="ko-KR" altLang="en-US" dirty="0" smtClean="0"/>
              <a:t>개인 또는 단체가 자체적으로 고안한 </a:t>
            </a:r>
            <a:r>
              <a:rPr lang="ko-KR" altLang="en-US" dirty="0" err="1" smtClean="0"/>
              <a:t>개발형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뉴스포츠가</a:t>
            </a:r>
            <a:r>
              <a:rPr lang="ko-KR" altLang="en-US" dirty="0" smtClean="0"/>
              <a:t> 그것이다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668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93698" y="3137098"/>
            <a:ext cx="3319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/>
              <a:t>패드민턴이란</a:t>
            </a:r>
            <a:r>
              <a:rPr lang="en-US" altLang="ko-KR" sz="3600" dirty="0" smtClean="0"/>
              <a:t>?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00921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48" y="818733"/>
            <a:ext cx="4858435" cy="3236768"/>
          </a:xfrm>
          <a:prstGeom prst="rect">
            <a:avLst/>
          </a:prstGeom>
          <a:scene3d>
            <a:camera prst="isometricOffAxis1Right"/>
            <a:lightRig rig="threePt" dir="t"/>
          </a:scene3d>
          <a:sp3d>
            <a:bevelT/>
            <a:bevelB/>
          </a:sp3d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215" y="984738"/>
            <a:ext cx="4312556" cy="2869810"/>
          </a:xfrm>
          <a:prstGeom prst="rect">
            <a:avLst/>
          </a:prstGeom>
          <a:scene3d>
            <a:camera prst="perspectiveHeroicExtremeLeftFacing"/>
            <a:lightRig rig="threePt" dir="t"/>
          </a:scene3d>
          <a:sp3d prstMaterial="matte">
            <a:bevelT w="139700" h="139700" prst="divot"/>
            <a:bevelB prst="relaxedInset"/>
          </a:sp3d>
        </p:spPr>
      </p:pic>
      <p:sp>
        <p:nvSpPr>
          <p:cNvPr id="5" name="십자형 4"/>
          <p:cNvSpPr/>
          <p:nvPr/>
        </p:nvSpPr>
        <p:spPr>
          <a:xfrm>
            <a:off x="5711483" y="1097280"/>
            <a:ext cx="1856936" cy="1828800"/>
          </a:xfrm>
          <a:prstGeom prst="plus">
            <a:avLst>
              <a:gd name="adj" fmla="val 3750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scene3d>
            <a:camera prst="orthographicFront"/>
            <a:lightRig rig="threePt" dir="t"/>
          </a:scene3d>
          <a:sp3d prstMaterial="matte">
            <a:bevelT w="165100" prst="coolSlant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87014" y="4262513"/>
            <a:ext cx="7305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패드민턴은</a:t>
            </a:r>
            <a:r>
              <a:rPr lang="ko-KR" altLang="en-US" dirty="0" smtClean="0"/>
              <a:t> 탁구와 배드민턴을 접목시켜 개발된 </a:t>
            </a:r>
            <a:r>
              <a:rPr lang="ko-KR" altLang="en-US" dirty="0" err="1" smtClean="0"/>
              <a:t>뉴스포츠</a:t>
            </a:r>
            <a:r>
              <a:rPr lang="ko-KR" altLang="en-US" dirty="0" smtClean="0"/>
              <a:t> 종목이다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410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91" y="948543"/>
            <a:ext cx="4573005" cy="398921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346" y="812859"/>
            <a:ext cx="6173061" cy="41249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74388" y="5500468"/>
            <a:ext cx="7216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기존의 배드민턴은 공을 </a:t>
            </a:r>
            <a:r>
              <a:rPr lang="ko-KR" altLang="en-US" dirty="0"/>
              <a:t>맞</a:t>
            </a:r>
            <a:r>
              <a:rPr lang="ko-KR" altLang="en-US" dirty="0" smtClean="0"/>
              <a:t>추기가 어렵고 많은 연습시간이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057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880" y="959124"/>
            <a:ext cx="3680230" cy="314864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95" y="959125"/>
            <a:ext cx="3463778" cy="34637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65409" y="454029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탁구 라켓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496886" y="4355627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패드민턴</a:t>
            </a:r>
            <a:r>
              <a:rPr lang="ko-KR" altLang="en-US" dirty="0" smtClean="0"/>
              <a:t> 라켓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8415996" y="5022166"/>
            <a:ext cx="3302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err="1"/>
              <a:t>핸</a:t>
            </a:r>
            <a:r>
              <a:rPr lang="ko-KR" altLang="en-US" dirty="0" err="1" smtClean="0"/>
              <a:t>들러라고</a:t>
            </a:r>
            <a:r>
              <a:rPr lang="ko-KR" altLang="en-US" dirty="0" smtClean="0"/>
              <a:t> 부름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70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37" y="168812"/>
            <a:ext cx="8031504" cy="251095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132406" y="3668543"/>
            <a:ext cx="61944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네트1.5m, 단식코트:7m </a:t>
            </a:r>
            <a:r>
              <a:rPr lang="ko-KR" altLang="en-US" dirty="0" err="1" smtClean="0"/>
              <a:t>x</a:t>
            </a:r>
            <a:r>
              <a:rPr lang="ko-KR" altLang="en-US" dirty="0" smtClean="0"/>
              <a:t> 2m, </a:t>
            </a:r>
            <a:r>
              <a:rPr lang="ko-KR" altLang="en-US" dirty="0" err="1" smtClean="0"/>
              <a:t>복식코트</a:t>
            </a:r>
            <a:r>
              <a:rPr lang="ko-KR" altLang="en-US" dirty="0" smtClean="0"/>
              <a:t> : 7m </a:t>
            </a:r>
            <a:r>
              <a:rPr lang="ko-KR" altLang="en-US" dirty="0" err="1" smtClean="0"/>
              <a:t>x</a:t>
            </a:r>
            <a:r>
              <a:rPr lang="ko-KR" altLang="en-US" dirty="0" smtClean="0"/>
              <a:t> (세로)2.5m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98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409" y="1434866"/>
            <a:ext cx="3116068" cy="311606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072" y="1079631"/>
            <a:ext cx="4056400" cy="38265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9453" y="787243"/>
            <a:ext cx="171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 smtClean="0"/>
              <a:t>핸들러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3301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슬라이스">
  <a:themeElements>
    <a:clrScheme name="슬라이스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슬라이스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슬라이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1669</TotalTime>
  <Words>292</Words>
  <Application>Microsoft Office PowerPoint</Application>
  <PresentationFormat>와이드스크린</PresentationFormat>
  <Paragraphs>55</Paragraphs>
  <Slides>20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HY중고딕</vt:lpstr>
      <vt:lpstr>맑은 고딕</vt:lpstr>
      <vt:lpstr>Century Gothic</vt:lpstr>
      <vt:lpstr>Wingdings 3</vt:lpstr>
      <vt:lpstr>슬라이스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26</cp:revision>
  <dcterms:created xsi:type="dcterms:W3CDTF">2018-11-11T01:46:22Z</dcterms:created>
  <dcterms:modified xsi:type="dcterms:W3CDTF">2018-11-16T05:27:20Z</dcterms:modified>
</cp:coreProperties>
</file>

<file path=docProps/thumbnail.jpeg>
</file>